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03799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Mags Are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+ 1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35A0D-FA7E-4909-9138-10BC31827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819"/>
            <a:ext cx="7014200" cy="54212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Mags Are Where?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My Mags Are Where? is a 29 round, 145 point, Comstock course of fire. There are 14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X’s. UNLOADED carbine is held with both hands.</a:t>
            </a:r>
          </a:p>
          <a:p>
            <a:endParaRPr lang="en-US" dirty="0"/>
          </a:p>
          <a:p>
            <a:r>
              <a:rPr lang="en-US" dirty="0"/>
              <a:t>All magazines to be used during the stage must come from barrels.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198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2020-10-22T21:49:48Z</dcterms:modified>
  <cp:category>Shooting</cp:category>
</cp:coreProperties>
</file>